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677"/>
  </p:normalViewPr>
  <p:slideViewPr>
    <p:cSldViewPr snapToGrid="0" snapToObjects="1">
      <p:cViewPr varScale="1">
        <p:scale>
          <a:sx n="84" d="100"/>
          <a:sy n="84" d="100"/>
        </p:scale>
        <p:origin x="1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04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Clouds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516740"/>
          </a:xfrm>
        </p:spPr>
        <p:txBody>
          <a:bodyPr>
            <a:normAutofit/>
          </a:bodyPr>
          <a:lstStyle/>
          <a:p>
            <a:r>
              <a:rPr lang="en-US" sz="2400" b="1" dirty="0"/>
              <a:t>Start a discussion with word art!</a:t>
            </a:r>
          </a:p>
          <a:p>
            <a:r>
              <a:rPr lang="en-US" dirty="0"/>
              <a:t>Ronnie O’neill</a:t>
            </a:r>
          </a:p>
          <a:p>
            <a:r>
              <a:rPr lang="en-US" dirty="0"/>
              <a:t>April 8, 2017</a:t>
            </a:r>
          </a:p>
        </p:txBody>
      </p:sp>
    </p:spTree>
    <p:extLst>
      <p:ext uri="{BB962C8B-B14F-4D97-AF65-F5344CB8AC3E}">
        <p14:creationId xmlns:p14="http://schemas.microsoft.com/office/powerpoint/2010/main" val="123589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609600"/>
            <a:ext cx="7360920" cy="5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502920"/>
            <a:ext cx="7711440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8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4724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37920"/>
            <a:ext cx="8625840" cy="44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5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4360"/>
            <a:ext cx="8019766" cy="55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2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746760"/>
            <a:ext cx="8803640" cy="5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1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304800"/>
            <a:ext cx="83058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5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62484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90550"/>
            <a:ext cx="7604760" cy="57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472440"/>
            <a:ext cx="7711440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9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15</Words>
  <Application>Microsoft Macintosh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Word 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Clouds</dc:title>
  <dc:creator>Kevin O'Neill</dc:creator>
  <cp:lastModifiedBy>Microsoft Office User</cp:lastModifiedBy>
  <cp:revision>4</cp:revision>
  <dcterms:created xsi:type="dcterms:W3CDTF">2017-04-06T14:50:02Z</dcterms:created>
  <dcterms:modified xsi:type="dcterms:W3CDTF">2018-10-05T14:40:45Z</dcterms:modified>
</cp:coreProperties>
</file>